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578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32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Default Extension="emf" ContentType="image/x-emf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3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customXml/itemProps1.xml" ContentType="application/vnd.openxmlformats-officedocument.customXmlProperties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60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Default Extension="bin" ContentType="application/vnd.openxmlformats-officedocument.oleObject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3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30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35.xml" ContentType="application/vnd.openxmlformats-officedocument.theme+xml"/>
  <Override PartName="/ppt/slideLayouts/slideLayout54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37.xml" ContentType="application/vnd.openxmlformats-officedocument.theme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Default Extension="tiff" ContentType="image/tiff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68.xml" ContentType="application/vnd.openxmlformats-officedocument.presentationml.slideLayout+xml"/>
  <Override PartName="/ppt/theme/theme44.xml" ContentType="application/vnd.openxmlformats-officedocument.theme+xml"/>
  <Default Extension="wdp" ContentType="image/vnd.ms-photo"/>
  <Default Extension="vml" ContentType="application/vnd.openxmlformats-officedocument.vmlDrawing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3"/>
    <p:sldMasterId id="2147483709" r:id="rId4"/>
    <p:sldMasterId id="2147483726" r:id="rId5"/>
    <p:sldMasterId id="2147483860" r:id="rId6"/>
    <p:sldMasterId id="2147484027" r:id="rId7"/>
    <p:sldMasterId id="2147484078" r:id="rId8"/>
    <p:sldMasterId id="2147484095" r:id="rId9"/>
    <p:sldMasterId id="2147484112" r:id="rId10"/>
    <p:sldMasterId id="2147484129" r:id="rId11"/>
    <p:sldMasterId id="2147484146" r:id="rId12"/>
    <p:sldMasterId id="2147484156" r:id="rId13"/>
    <p:sldMasterId id="2147484173" r:id="rId14"/>
    <p:sldMasterId id="2147484220" r:id="rId15"/>
    <p:sldMasterId id="2147484239" r:id="rId16"/>
    <p:sldMasterId id="2147484256" r:id="rId17"/>
    <p:sldMasterId id="2147484273" r:id="rId18"/>
    <p:sldMasterId id="2147484352" r:id="rId19"/>
    <p:sldMasterId id="2147484369" r:id="rId20"/>
    <p:sldMasterId id="2147484401" r:id="rId21"/>
    <p:sldMasterId id="2147484430" r:id="rId22"/>
    <p:sldMasterId id="2147484447" r:id="rId23"/>
    <p:sldMasterId id="2147484498" r:id="rId24"/>
    <p:sldMasterId id="2147484511" r:id="rId25"/>
    <p:sldMasterId id="2147484522" r:id="rId26"/>
    <p:sldMasterId id="2147484601" r:id="rId27"/>
    <p:sldMasterId id="2147484984" r:id="rId28"/>
    <p:sldMasterId id="2147485077" r:id="rId29"/>
    <p:sldMasterId id="2147485094" r:id="rId30"/>
    <p:sldMasterId id="2147485096" r:id="rId31"/>
    <p:sldMasterId id="2147485117" r:id="rId32"/>
    <p:sldMasterId id="2147485134" r:id="rId33"/>
    <p:sldMasterId id="2147485192" r:id="rId34"/>
    <p:sldMasterId id="2147485209" r:id="rId35"/>
    <p:sldMasterId id="2147485234" r:id="rId36"/>
    <p:sldMasterId id="2147485312" r:id="rId37"/>
    <p:sldMasterId id="2147485329" r:id="rId38"/>
    <p:sldMasterId id="2147485364" r:id="rId39"/>
    <p:sldMasterId id="2147485381" r:id="rId40"/>
    <p:sldMasterId id="2147485398" r:id="rId41"/>
    <p:sldMasterId id="2147485445" r:id="rId42"/>
    <p:sldMasterId id="2147485610" r:id="rId43"/>
    <p:sldMasterId id="2147485634" r:id="rId44"/>
  </p:sldMasterIdLst>
  <p:notesMasterIdLst>
    <p:notesMasterId r:id="rId46"/>
  </p:notesMasterIdLst>
  <p:handoutMasterIdLst>
    <p:handoutMasterId r:id="rId47"/>
  </p:handoutMasterIdLst>
  <p:sldIdLst>
    <p:sldId id="954" r:id="rId45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>
          <p15:clr>
            <a:srgbClr val="A4A3A4"/>
          </p15:clr>
        </p15:guide>
        <p15:guide id="2" orient="horz" pos="3801">
          <p15:clr>
            <a:srgbClr val="A4A3A4"/>
          </p15:clr>
        </p15:guide>
        <p15:guide id="3" orient="horz" pos="950">
          <p15:clr>
            <a:srgbClr val="A4A3A4"/>
          </p15:clr>
        </p15:guide>
        <p15:guide id="4" pos="5328">
          <p15:clr>
            <a:srgbClr val="A4A3A4"/>
          </p15:clr>
        </p15:guide>
        <p15:guide id="5" pos="2937">
          <p15:clr>
            <a:srgbClr val="A4A3A4"/>
          </p15:clr>
        </p15:guide>
        <p15:guide id="6" pos="432">
          <p15:clr>
            <a:srgbClr val="A4A3A4"/>
          </p15:clr>
        </p15:guide>
        <p15:guide id="7" pos="28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1AD4"/>
    <a:srgbClr val="EB8F15"/>
    <a:srgbClr val="ED8013"/>
    <a:srgbClr val="BDD1FF"/>
    <a:srgbClr val="E2F2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E74A21"/>
      </a:tcTxStyle>
      <a:tcStyle>
        <a:tcBdr>
          <a:top>
            <a:ln>
              <a:noFill/>
            </a:ln>
          </a:top>
          <a:bottom>
            <a:ln w="19050">
              <a:solidFill>
                <a:srgbClr val="E74A2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3971" autoAdjust="0"/>
  </p:normalViewPr>
  <p:slideViewPr>
    <p:cSldViewPr showGuides="1">
      <p:cViewPr>
        <p:scale>
          <a:sx n="60" d="100"/>
          <a:sy n="60" d="100"/>
        </p:scale>
        <p:origin x="-2286" y="-444"/>
      </p:cViewPr>
      <p:guideLst>
        <p:guide orient="horz" pos="288"/>
        <p:guide orient="horz" pos="3801"/>
        <p:guide orient="horz" pos="950"/>
        <p:guide pos="5328"/>
        <p:guide pos="2937"/>
        <p:guide pos="432"/>
        <p:guide pos="28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5200" y="-104"/>
      </p:cViewPr>
      <p:guideLst>
        <p:guide orient="horz" pos="313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26" Type="http://schemas.openxmlformats.org/officeDocument/2006/relationships/slideMaster" Target="slideMasters/slideMaster24.xml"/><Relationship Id="rId39" Type="http://schemas.openxmlformats.org/officeDocument/2006/relationships/slideMaster" Target="slideMasters/slideMaster37.xml"/><Relationship Id="rId3" Type="http://schemas.openxmlformats.org/officeDocument/2006/relationships/slideMaster" Target="slideMasters/slideMaster1.xml"/><Relationship Id="rId21" Type="http://schemas.openxmlformats.org/officeDocument/2006/relationships/slideMaster" Target="slideMasters/slideMaster19.xml"/><Relationship Id="rId34" Type="http://schemas.openxmlformats.org/officeDocument/2006/relationships/slideMaster" Target="slideMasters/slideMaster32.xml"/><Relationship Id="rId42" Type="http://schemas.openxmlformats.org/officeDocument/2006/relationships/slideMaster" Target="slideMasters/slideMaster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Master" Target="slideMasters/slideMaster23.xml"/><Relationship Id="rId33" Type="http://schemas.openxmlformats.org/officeDocument/2006/relationships/slideMaster" Target="slideMasters/slideMaster31.xml"/><Relationship Id="rId38" Type="http://schemas.openxmlformats.org/officeDocument/2006/relationships/slideMaster" Target="slideMasters/slideMaster36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4.xml"/><Relationship Id="rId20" Type="http://schemas.openxmlformats.org/officeDocument/2006/relationships/slideMaster" Target="slideMasters/slideMaster18.xml"/><Relationship Id="rId29" Type="http://schemas.openxmlformats.org/officeDocument/2006/relationships/slideMaster" Target="slideMasters/slideMaster27.xml"/><Relationship Id="rId41" Type="http://schemas.openxmlformats.org/officeDocument/2006/relationships/slideMaster" Target="slideMasters/slideMaster3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Master" Target="slideMasters/slideMaster22.xml"/><Relationship Id="rId32" Type="http://schemas.openxmlformats.org/officeDocument/2006/relationships/slideMaster" Target="slideMasters/slideMaster30.xml"/><Relationship Id="rId37" Type="http://schemas.openxmlformats.org/officeDocument/2006/relationships/slideMaster" Target="slideMasters/slideMaster35.xml"/><Relationship Id="rId40" Type="http://schemas.openxmlformats.org/officeDocument/2006/relationships/slideMaster" Target="slideMasters/slideMaster38.xml"/><Relationship Id="rId45" Type="http://schemas.openxmlformats.org/officeDocument/2006/relationships/slide" Target="slides/slide1.xml"/><Relationship Id="rId5" Type="http://schemas.openxmlformats.org/officeDocument/2006/relationships/slideMaster" Target="slideMasters/slideMaster3.xml"/><Relationship Id="rId15" Type="http://schemas.openxmlformats.org/officeDocument/2006/relationships/slideMaster" Target="slideMasters/slideMaster13.xml"/><Relationship Id="rId23" Type="http://schemas.openxmlformats.org/officeDocument/2006/relationships/slideMaster" Target="slideMasters/slideMaster21.xml"/><Relationship Id="rId28" Type="http://schemas.openxmlformats.org/officeDocument/2006/relationships/slideMaster" Target="slideMasters/slideMaster26.xml"/><Relationship Id="rId36" Type="http://schemas.openxmlformats.org/officeDocument/2006/relationships/slideMaster" Target="slideMasters/slideMaster3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8.xml"/><Relationship Id="rId19" Type="http://schemas.openxmlformats.org/officeDocument/2006/relationships/slideMaster" Target="slideMasters/slideMaster17.xml"/><Relationship Id="rId31" Type="http://schemas.openxmlformats.org/officeDocument/2006/relationships/slideMaster" Target="slideMasters/slideMaster29.xml"/><Relationship Id="rId44" Type="http://schemas.openxmlformats.org/officeDocument/2006/relationships/slideMaster" Target="slideMasters/slideMaster42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Master" Target="slideMasters/slideMaster20.xml"/><Relationship Id="rId27" Type="http://schemas.openxmlformats.org/officeDocument/2006/relationships/slideMaster" Target="slideMasters/slideMaster25.xml"/><Relationship Id="rId30" Type="http://schemas.openxmlformats.org/officeDocument/2006/relationships/slideMaster" Target="slideMasters/slideMaster28.xml"/><Relationship Id="rId35" Type="http://schemas.openxmlformats.org/officeDocument/2006/relationships/slideMaster" Target="slideMasters/slideMaster33.xml"/><Relationship Id="rId43" Type="http://schemas.openxmlformats.org/officeDocument/2006/relationships/slideMaster" Target="slideMasters/slideMaster4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/>
              </a:rPr>
              <a:pPr/>
              <a:t>1/7/2019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C4595FF-6E7F-4C41-B8DF-4AE76FC1F075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0BE3-7B63-4F74-A846-78120FB61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6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69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png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png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tiff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7.tiff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.png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png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.png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.png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.png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.png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.png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.png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.png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9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.png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5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4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.png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4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.png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98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066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6847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45758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6162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54826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8447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7308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8145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2875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44461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696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50717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1651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6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53771785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41392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25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90936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12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4242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13260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38724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7528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00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23563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6185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9510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8732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0096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81273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5092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5591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9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16001302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42416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63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2431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9354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18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6048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28559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51177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77415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41661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29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6234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4431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2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4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334318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31764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6697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73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07531592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43440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24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54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62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565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1627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6778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6300091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1461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70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9017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215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275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49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0676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06663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42188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88059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39333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0152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4112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78119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7710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0309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27572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49826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7469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67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31027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83727408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63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86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8637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0562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18040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7210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1434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9661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0898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4680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9338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449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4472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08517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84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39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x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148" y="1013253"/>
            <a:ext cx="8965077" cy="5482776"/>
          </a:xfrm>
        </p:spPr>
        <p:txBody>
          <a:bodyPr>
            <a:normAutofit/>
          </a:bodyPr>
          <a:lstStyle>
            <a:lvl1pPr indent="-198000">
              <a:defRPr sz="1800" baseline="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r>
              <a:rPr lang="en-GB" dirty="0" smtClean="0"/>
              <a:t>[Edit slide content]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endParaRPr lang="en-GB" dirty="0" smtClean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816933" y="1"/>
            <a:ext cx="1047566" cy="88284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4778" y="126066"/>
            <a:ext cx="7092669" cy="408923"/>
          </a:xfrm>
        </p:spPr>
        <p:txBody>
          <a:bodyPr bIns="0">
            <a:noAutofit/>
          </a:bodyPr>
          <a:lstStyle>
            <a:lvl1pPr marL="0" indent="0">
              <a:buNone/>
              <a:defRPr sz="20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 smtClean="0"/>
              <a:t>[Edit Content Slide Title]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94778" y="526110"/>
            <a:ext cx="7092669" cy="336550"/>
          </a:xfrm>
        </p:spPr>
        <p:txBody>
          <a:bodyPr tIns="0" b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 smtClean="0"/>
              <a:t>[Edit content slide subtitle]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321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80716723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47530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2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9110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28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09326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34316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922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915101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053815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26156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2071319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88303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2484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9094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03373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00290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6634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73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25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118891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1963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91195876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97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75008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33173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02716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0295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0096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6947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3294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479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1291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65531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23703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626725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52568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69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05054656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51615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80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0454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1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91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31373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1001738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661363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1934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40091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3518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026799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8939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7061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3809409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47026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47213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7723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26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1439287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52638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33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0508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69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74536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665604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8220329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02784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93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86817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093255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26968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70697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73124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585669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491034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80735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21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17600939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53656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90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39439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02692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39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13095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728045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058679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1534848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525870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0314723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76746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99760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345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04641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575298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03050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16399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26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03469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766607322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11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5815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529673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4746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496705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292391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600818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0689294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526735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14141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69659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68184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181412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655829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4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794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838554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4086383307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324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68898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296066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7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01594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211293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56387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295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45060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270671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201403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281313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88747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52352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183232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285410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07718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65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220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32116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8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618448374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07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35914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975599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042284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63522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64742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58632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877054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301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2745709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2485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92051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9782143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6325267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76611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97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25509822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61672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97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69851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cs typeface="+mn-cs"/>
              </a:defRPr>
            </a:lvl1pPr>
          </a:lstStyle>
          <a:p>
            <a:pPr>
              <a:defRPr/>
            </a:pPr>
            <a:fld id="{47839F46-6F48-423E-9239-5B755C064160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xmlns="" val="166263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cs typeface="+mn-cs"/>
              </a:defRPr>
            </a:lvl1pPr>
          </a:lstStyle>
          <a:p>
            <a:pPr>
              <a:defRPr/>
            </a:pPr>
            <a:fld id="{AF8152DD-F031-4263-BE7E-AD80820C8D91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xmlns="" val="262634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cs typeface="+mn-cs"/>
              </a:defRPr>
            </a:lvl1pPr>
          </a:lstStyle>
          <a:p>
            <a:pPr>
              <a:defRPr/>
            </a:pPr>
            <a:fld id="{04CBCE2E-3870-4826-A37F-05364F0CADF8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xmlns="" val="178894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27276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273175"/>
            <a:ext cx="4006850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273175"/>
            <a:ext cx="4006850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cs typeface="+mn-cs"/>
              </a:defRPr>
            </a:lvl1pPr>
          </a:lstStyle>
          <a:p>
            <a:pPr>
              <a:defRPr/>
            </a:pPr>
            <a:fld id="{0D118935-FCA7-4202-BF9C-0DCEB82F8F12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xmlns="" val="206716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cs typeface="+mn-cs"/>
              </a:defRPr>
            </a:lvl1pPr>
          </a:lstStyle>
          <a:p>
            <a:pPr>
              <a:defRPr/>
            </a:pPr>
            <a:fld id="{5790A79F-544A-4CBB-A097-800C651844FD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xmlns="" val="113126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cs typeface="+mn-cs"/>
              </a:defRPr>
            </a:lvl1pPr>
          </a:lstStyle>
          <a:p>
            <a:pPr>
              <a:defRPr/>
            </a:pPr>
            <a:fld id="{3A269F59-15B5-47F0-80C0-F9FA440D7FBC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xmlns="" val="31451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 sz="1000">
                <a:cs typeface="+mn-cs"/>
              </a:defRPr>
            </a:lvl1pPr>
          </a:lstStyle>
          <a:p>
            <a:pPr>
              <a:defRPr/>
            </a:pPr>
            <a:fld id="{811826CF-5D01-40E7-9B6B-CA00FE7D27CB}" type="slidenum">
              <a:rPr lang="zh-TW" altLang="en-GB" smtClean="0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xmlns="" val="127240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cs typeface="+mn-cs"/>
              </a:defRPr>
            </a:lvl1pPr>
          </a:lstStyle>
          <a:p>
            <a:pPr>
              <a:defRPr/>
            </a:pPr>
            <a:fld id="{5F94E5B9-0AF4-42CC-96CF-CA8A52F41297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xmlns="" val="233150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 sz="1000">
                <a:cs typeface="+mn-cs"/>
              </a:defRPr>
            </a:lvl1pPr>
          </a:lstStyle>
          <a:p>
            <a:pPr>
              <a:defRPr/>
            </a:pPr>
            <a:fld id="{6016B01C-E57C-4EEC-B5A0-2ABEFE863C36}" type="slidenum">
              <a:rPr lang="zh-TW" altLang="en-GB" smtClean="0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xmlns="" val="202731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 sz="1000">
                <a:cs typeface="+mn-cs"/>
              </a:defRPr>
            </a:lvl1pPr>
          </a:lstStyle>
          <a:p>
            <a:pPr>
              <a:defRPr/>
            </a:pPr>
            <a:fld id="{DBCA93FA-DCA5-42E4-B043-79E0008D7755}" type="slidenum">
              <a:rPr lang="zh-TW" altLang="en-GB" smtClean="0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xmlns="" val="21251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15888"/>
            <a:ext cx="2041525" cy="535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115888"/>
            <a:ext cx="5973762" cy="535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 sz="1000">
                <a:cs typeface="+mn-cs"/>
              </a:defRPr>
            </a:lvl1pPr>
          </a:lstStyle>
          <a:p>
            <a:pPr>
              <a:defRPr/>
            </a:pPr>
            <a:fld id="{9D6319BB-E550-45E2-9DD8-1F9BCB605185}" type="slidenum">
              <a:rPr lang="zh-TW" altLang="en-GB" smtClean="0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xmlns="" val="22255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115888"/>
            <a:ext cx="8121650" cy="557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20700" y="1273175"/>
            <a:ext cx="8166100" cy="4202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cs typeface="+mn-cs"/>
              </a:defRPr>
            </a:lvl1pPr>
          </a:lstStyle>
          <a:p>
            <a:pPr>
              <a:defRPr/>
            </a:pPr>
            <a:fld id="{3D175695-91FA-4A82-B119-A4C43D491664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xmlns="" val="212210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867" y="2691997"/>
            <a:ext cx="7015245" cy="1470025"/>
          </a:xfrm>
        </p:spPr>
        <p:txBody>
          <a:bodyPr anchor="ctr"/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867" y="4467789"/>
            <a:ext cx="7011468" cy="140948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Click to edit Master subtitle style</a:t>
            </a:r>
            <a:endParaRPr lang="de-D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525530"/>
            <a:ext cx="864971" cy="12786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36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6873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3" r="2241" b="-4"/>
          <a:stretch/>
        </p:blipFill>
        <p:spPr>
          <a:xfrm>
            <a:off x="-1" y="1"/>
            <a:ext cx="9144001" cy="69468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17043" y="6194790"/>
            <a:ext cx="958085" cy="4625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82" y="6272096"/>
            <a:ext cx="964406" cy="23478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2944" y="598573"/>
            <a:ext cx="7010432" cy="4810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800" b="1" kern="120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Gulim" pitchFamily="34" charset="-127"/>
                <a:cs typeface="+mj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CCDA75-31C6-3F48-B91A-CCD4B402D5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bject 57"/>
          <p:cNvSpPr/>
          <p:nvPr userDrawn="1"/>
        </p:nvSpPr>
        <p:spPr>
          <a:xfrm flipV="1">
            <a:off x="603032" y="6056475"/>
            <a:ext cx="7962413" cy="105376"/>
          </a:xfrm>
          <a:custGeom>
            <a:avLst/>
            <a:gdLst/>
            <a:ahLst/>
            <a:cxnLst/>
            <a:rect l="l" t="t" r="r" b="b"/>
            <a:pathLst>
              <a:path w="17898110">
                <a:moveTo>
                  <a:pt x="0" y="0"/>
                </a:moveTo>
                <a:lnTo>
                  <a:pt x="17897800" y="0"/>
                </a:lnTo>
              </a:path>
            </a:pathLst>
          </a:custGeom>
          <a:ln w="41883">
            <a:solidFill>
              <a:srgbClr val="D21C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041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70" y="1556792"/>
            <a:ext cx="8641080" cy="4608576"/>
          </a:xfrm>
        </p:spPr>
        <p:txBody>
          <a:bodyPr/>
          <a:lstStyle/>
          <a:p>
            <a:pPr lvl="0"/>
            <a:r>
              <a:rPr lang="de-DE" dirty="0" smtClean="0"/>
              <a:t>Click to edit Master text styles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smtClean="0"/>
              <a:t>Fourth level</a:t>
            </a:r>
          </a:p>
          <a:p>
            <a:pPr lvl="4"/>
            <a:r>
              <a:rPr lang="de-DE" dirty="0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Dec 20 , 2018 MMS 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0660BC7-B564-4542-9DE3-D90F86D9875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61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4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8603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113" y="2678606"/>
            <a:ext cx="7200213" cy="1470025"/>
          </a:xfrm>
        </p:spPr>
        <p:txBody>
          <a:bodyPr anchor="ctr"/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114" y="4437112"/>
            <a:ext cx="7196336" cy="17526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8873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554480"/>
            <a:ext cx="4248472" cy="46208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to edit Master text styles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smtClean="0"/>
              <a:t>Fourth level</a:t>
            </a:r>
          </a:p>
          <a:p>
            <a:pPr lvl="4"/>
            <a:r>
              <a:rPr lang="de-DE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54480"/>
            <a:ext cx="4248472" cy="46208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to edit Master text styles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smtClean="0"/>
              <a:t>Fourth level</a:t>
            </a:r>
          </a:p>
          <a:p>
            <a:pPr lvl="4"/>
            <a:r>
              <a:rPr lang="de-DE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Dec 20 , 2018 MMS 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0660BC7-B564-4542-9DE3-D90F86D9875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96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Dec 20 , 2018 MMS 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0660BC7-B564-4542-9DE3-D90F86D9875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5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Dec 20 , 2018 MMS 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0660BC7-B564-4542-9DE3-D90F86D9875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36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57200" y="5783188"/>
            <a:ext cx="8229600" cy="274320"/>
          </a:xfrm>
        </p:spPr>
        <p:txBody>
          <a:bodyPr anchor="b"/>
          <a:lstStyle>
            <a:lvl1pPr marL="0" indent="0">
              <a:buNone/>
              <a:defRPr sz="1000"/>
            </a:lvl1pPr>
            <a:lvl3pPr>
              <a:buFont typeface="Wingdings" pitchFamily="2" charset="2"/>
              <a:buChar char="§"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6596A4-BAD1-4D8D-AF7B-64CA60CAD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20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16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Dec 20 , 2018 MMS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82558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09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87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08429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583500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761311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28692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98545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10749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38564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01891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82178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9206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53700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989888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86762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95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0852621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70883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1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5531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3" r="2241" b="-4"/>
          <a:stretch/>
        </p:blipFill>
        <p:spPr>
          <a:xfrm>
            <a:off x="-1" y="1"/>
            <a:ext cx="9144001" cy="69468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17043" y="6194790"/>
            <a:ext cx="958085" cy="4625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82" y="6272096"/>
            <a:ext cx="964406" cy="23478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2944" y="598573"/>
            <a:ext cx="7010432" cy="4810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800" b="1" kern="120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Gulim" pitchFamily="34" charset="-127"/>
                <a:cs typeface="+mj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CCDA75-31C6-3F48-B91A-CCD4B402D5A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bject 57"/>
          <p:cNvSpPr/>
          <p:nvPr userDrawn="1"/>
        </p:nvSpPr>
        <p:spPr>
          <a:xfrm flipV="1">
            <a:off x="603032" y="6056475"/>
            <a:ext cx="7962413" cy="105376"/>
          </a:xfrm>
          <a:custGeom>
            <a:avLst/>
            <a:gdLst/>
            <a:ahLst/>
            <a:cxnLst/>
            <a:rect l="l" t="t" r="r" b="b"/>
            <a:pathLst>
              <a:path w="17898110">
                <a:moveTo>
                  <a:pt x="0" y="0"/>
                </a:moveTo>
                <a:lnTo>
                  <a:pt x="17897800" y="0"/>
                </a:lnTo>
              </a:path>
            </a:pathLst>
          </a:custGeom>
          <a:ln w="41883">
            <a:solidFill>
              <a:srgbClr val="D21C5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68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94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05068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710634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2865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396201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940906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5432248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0261779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7973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66352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91025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254869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523115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95712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03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1009029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08099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717788971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2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57059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5988816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74086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40476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99076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960620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502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388294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79760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56049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494369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580161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71817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10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91287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60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774107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51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996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216361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095293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048290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811535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82463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90433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844621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48153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38525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276809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936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2397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5736836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01394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66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94330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53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49985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22717" y="2629631"/>
            <a:ext cx="4393076" cy="579577"/>
          </a:xfrm>
        </p:spPr>
        <p:txBody>
          <a:bodyPr/>
          <a:lstStyle>
            <a:lvl1pPr algn="l">
              <a:defRPr baseline="0">
                <a:latin typeface="+mj-lt"/>
              </a:defRPr>
            </a:lvl1pPr>
          </a:lstStyle>
          <a:p>
            <a:r>
              <a:rPr kumimoji="1" lang="en-US" altLang="zh-TW" dirty="0" smtClean="0"/>
              <a:t>ENGLISH TITLE HERE</a:t>
            </a:r>
            <a:endParaRPr kumimoji="1"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 hasCustomPrompt="1"/>
          </p:nvPr>
        </p:nvSpPr>
        <p:spPr>
          <a:xfrm>
            <a:off x="322717" y="3284577"/>
            <a:ext cx="4393076" cy="708296"/>
          </a:xfrm>
        </p:spPr>
        <p:txBody>
          <a:bodyPr/>
          <a:lstStyle/>
          <a:p>
            <a:pPr lvl="0"/>
            <a:r>
              <a:rPr kumimoji="1" lang="zh-TW" altLang="en-US" dirty="0" smtClean="0"/>
              <a:t>按一下以編輯中文標題</a:t>
            </a:r>
          </a:p>
        </p:txBody>
      </p:sp>
    </p:spTree>
    <p:extLst>
      <p:ext uri="{BB962C8B-B14F-4D97-AF65-F5344CB8AC3E}">
        <p14:creationId xmlns:p14="http://schemas.microsoft.com/office/powerpoint/2010/main" xmlns="" val="1341861313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300364" y="391921"/>
            <a:ext cx="2217145" cy="273345"/>
          </a:xfrm>
        </p:spPr>
        <p:txBody>
          <a:bodyPr>
            <a:normAutofit/>
          </a:bodyPr>
          <a:lstStyle>
            <a:lvl1pPr algn="l">
              <a:defRPr sz="1800" baseline="0">
                <a:latin typeface="+mj-lt"/>
              </a:defRPr>
            </a:lvl1pPr>
          </a:lstStyle>
          <a:p>
            <a:r>
              <a:rPr kumimoji="1" lang="en-US" altLang="zh-TW" dirty="0" smtClean="0"/>
              <a:t>ENGLISH TITLE HERE</a:t>
            </a:r>
            <a:endParaRPr kumimoji="1"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 hasCustomPrompt="1"/>
          </p:nvPr>
        </p:nvSpPr>
        <p:spPr>
          <a:xfrm>
            <a:off x="1300361" y="694791"/>
            <a:ext cx="2055885" cy="38374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kumimoji="1" lang="zh-TW" altLang="en-US" dirty="0" smtClean="0"/>
              <a:t>按一下以編輯中文標題</a:t>
            </a:r>
          </a:p>
        </p:txBody>
      </p:sp>
      <p:sp>
        <p:nvSpPr>
          <p:cNvPr id="5" name="內容版面配置區 3"/>
          <p:cNvSpPr>
            <a:spLocks noGrp="1"/>
          </p:cNvSpPr>
          <p:nvPr>
            <p:ph sz="quarter" idx="11" hasCustomPrompt="1"/>
          </p:nvPr>
        </p:nvSpPr>
        <p:spPr>
          <a:xfrm>
            <a:off x="505354" y="502920"/>
            <a:ext cx="381584" cy="38374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kumimoji="1" lang="en-US" altLang="zh-TW" dirty="0" smtClean="0"/>
              <a:t>01</a:t>
            </a:r>
            <a:endParaRPr kumimoji="1" lang="zh-TW" altLang="en-US" dirty="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 hasCustomPrompt="1"/>
          </p:nvPr>
        </p:nvSpPr>
        <p:spPr>
          <a:xfrm>
            <a:off x="312739" y="1530355"/>
            <a:ext cx="8609012" cy="463232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TW" altLang="en-US" dirty="0" smtClean="0"/>
              <a:t>按一下以編輯內容</a:t>
            </a:r>
          </a:p>
        </p:txBody>
      </p:sp>
    </p:spTree>
    <p:extLst>
      <p:ext uri="{BB962C8B-B14F-4D97-AF65-F5344CB8AC3E}">
        <p14:creationId xmlns:p14="http://schemas.microsoft.com/office/powerpoint/2010/main" xmlns="" val="390645013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Dec 20 , 2018 MMS 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/>
          <a:lstStyle/>
          <a:p>
            <a:fld id="{907E00D3-5828-48A7-A95C-4C889D4811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04680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Dec 20 , 2018 MMS 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/>
          <a:lstStyle/>
          <a:p>
            <a:fld id="{907E00D3-5828-48A7-A95C-4C889D4811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87801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67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899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884154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4943543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728482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767558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321095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048085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447923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72238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44600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403700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67345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94139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289554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21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970222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052085005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93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9412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069194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214226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247163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5011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94968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4378309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81051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67124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38266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95234699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756279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705432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54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95328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61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35532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883780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45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86088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514014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051307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61393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77032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00484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169244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91487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17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776709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56393571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775608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23621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85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96351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43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7176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55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41654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6524884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5451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60281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57547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56093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05996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755756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50912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14067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879759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6151191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14816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89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79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97375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55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64114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46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63732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6989351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230280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308421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0583926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756574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108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253673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285653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00224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097351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95749514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10861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19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98398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37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63178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61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303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048903708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18 Transplant Portfolio IPS 2018-2019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578538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18 Transplant Portfolio IPS 2018-2019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196199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18 Transplant Portfolio IPS 2018-2019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532737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18 Transplant Portfolio IPS 2018-2019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76533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18 Transplant Portfolio IPS 2018-2019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26343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18 Transplant Portfolio IPS 2018-2019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948841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37783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2595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18 Transplant Portfolio IPS 2018-2019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14788718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18 Transplant Portfolio IPS 2018-2019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059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577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31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979331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88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100431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18 Transplant Portfolio IPS 2018-2019 / Confidential use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58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18 Transplant Portfolio IPS 2018-2019 / Confidential use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47074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31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84612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26414299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9908822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1179737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00076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79557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2574639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839892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35973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2645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273038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637989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723439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24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53274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11234243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3335692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69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98107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681828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6232861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2018 Brand Execution Review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405771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2018 Brand Execution Review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25504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2018 Brand Execution Review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333861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2018 Brand Execution Review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7491996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058850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948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8362374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4933349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4771962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67964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11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101455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2018 Brand Execution Review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22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5110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37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5143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0661520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9099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56240284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85580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517056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2553832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66459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381100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83699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071188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860040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7561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36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178501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102479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17 Transplant Portfolio IPS 2017-2018 / Confidential use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63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dirty="0" smtClean="0"/>
              <a:t>17 Transplant Portfolio IPS 2017-2018 / Confidential use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8651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74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583355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0436783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20910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71691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7519050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28023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0627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5450714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59249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754818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157917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17 Transplant Portfolio IPS 2017-2018 / Confidential 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71296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372360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05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103503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17 Transplant Portfolio IPS 2017-2018 / Confidential use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94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165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08285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33534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6092588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0206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0636830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901368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2113302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82363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085891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897487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04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32268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66600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15002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| Presentation Title | Presenter Name | Date | Subject | Business Use Only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54143044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25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56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97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249061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58463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692290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2018 Brand Execution Review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145040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2018 Brand Execution Review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096450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2018 Brand Execution Review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2974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526206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smtClean="0">
                <a:solidFill>
                  <a:srgbClr val="000000"/>
                </a:solidFill>
              </a:rPr>
              <a:t>2018 Brand Execution Review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72328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44659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17004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73679972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21980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234156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2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116761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2018 Brand Execution Review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03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smtClean="0"/>
              <a:t>2018 Brand Execution Review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66AA3EA-0569-43EF-BBA3-83FDB109D582}" type="slidenum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 smtClean="0">
              <a:latin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6576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100" y="39688"/>
            <a:ext cx="8801100" cy="10112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65100" y="1343025"/>
            <a:ext cx="4337050" cy="1677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4550" y="1343025"/>
            <a:ext cx="4337050" cy="76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4550" y="2257425"/>
            <a:ext cx="4337050" cy="763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754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1569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755861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2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540054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Business Use Only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5547881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Business Use Only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721086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Business Use Only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7919984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Business Use Only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018884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Business Use Only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71640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Business Use Only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72769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132167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129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0508277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Business Use Only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2355681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Business Use Only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1058364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93160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73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118802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Business Use Only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6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Business Use Only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446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903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82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452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38554"/>
            <a:ext cx="8311392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62140540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39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7719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6793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989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311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6660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36111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653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1390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230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757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09652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04379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4282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74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24957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934618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25010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48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1195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47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2163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0251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72232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71779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215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809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38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1674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720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675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6129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20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580265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1794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03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71413651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38321" name="think-cell Foli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9" y="262800"/>
            <a:ext cx="8200409" cy="504000"/>
          </a:xfrm>
        </p:spPr>
        <p:txBody>
          <a:bodyPr anchor="t" anchorCtr="0"/>
          <a:lstStyle>
            <a:lvl1pPr>
              <a:defRPr sz="25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84041" y="720003"/>
            <a:ext cx="8184368" cy="36004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accent1"/>
                </a:solidFill>
              </a:defRPr>
            </a:lvl1pPr>
            <a:lvl2pPr marL="40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582" y="6388479"/>
            <a:ext cx="417353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48BF389-BF1B-47D7-ACBF-5A81C5C161EF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39" y="6268093"/>
            <a:ext cx="1450800" cy="414012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532409" y="1087340"/>
            <a:ext cx="8136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0"/>
          <p:cNvCxnSpPr/>
          <p:nvPr userDrawn="1"/>
        </p:nvCxnSpPr>
        <p:spPr>
          <a:xfrm>
            <a:off x="532409" y="6165304"/>
            <a:ext cx="813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791" y="6244440"/>
            <a:ext cx="3960000" cy="36004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Dec 20 , 2018 MMS </a:t>
            </a:r>
            <a:endParaRPr lang="sv-SE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09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9" y="1346200"/>
            <a:ext cx="8334405" cy="494032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2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Dec 20 , 2018 MMS 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52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879" y="267468"/>
            <a:ext cx="6238898" cy="45039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9" y="702698"/>
            <a:ext cx="6233544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0424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http://www.novartisbrandlab.com/resources/library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3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21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1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8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75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86.xml"/><Relationship Id="rId16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slideLayout" Target="../slideLayouts/slideLayout351.xml"/><Relationship Id="rId18" Type="http://schemas.openxmlformats.org/officeDocument/2006/relationships/theme" Target="../theme/theme24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1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40.xml"/><Relationship Id="rId16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4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slideLayout" Target="../slideLayouts/slideLayout35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7.xml"/><Relationship Id="rId17" Type="http://schemas.openxmlformats.org/officeDocument/2006/relationships/theme" Target="../theme/theme25.xml"/><Relationship Id="rId2" Type="http://schemas.openxmlformats.org/officeDocument/2006/relationships/slideLayout" Target="../slideLayouts/slideLayout357.xml"/><Relationship Id="rId16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Relationship Id="rId14" Type="http://schemas.openxmlformats.org/officeDocument/2006/relationships/slideLayout" Target="../slideLayouts/slideLayout36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slideLayout" Target="../slideLayouts/slideLayout38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17" Type="http://schemas.openxmlformats.org/officeDocument/2006/relationships/theme" Target="../theme/theme26.xml"/><Relationship Id="rId2" Type="http://schemas.openxmlformats.org/officeDocument/2006/relationships/slideLayout" Target="../slideLayouts/slideLayout373.xml"/><Relationship Id="rId16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Relationship Id="rId14" Type="http://schemas.openxmlformats.org/officeDocument/2006/relationships/slideLayout" Target="../slideLayouts/slideLayout3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slideLayout" Target="../slideLayouts/slideLayout40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slideLayout" Target="../slideLayouts/slideLayout399.xml"/><Relationship Id="rId17" Type="http://schemas.openxmlformats.org/officeDocument/2006/relationships/theme" Target="../theme/theme27.xml"/><Relationship Id="rId2" Type="http://schemas.openxmlformats.org/officeDocument/2006/relationships/slideLayout" Target="../slideLayouts/slideLayout389.xml"/><Relationship Id="rId16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401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04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405.xml"/><Relationship Id="rId5" Type="http://schemas.openxmlformats.org/officeDocument/2006/relationships/image" Target="../media/image11.jpeg"/><Relationship Id="rId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slideLayout" Target="../slideLayouts/slideLayout42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17" Type="http://schemas.openxmlformats.org/officeDocument/2006/relationships/theme" Target="../theme/theme30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1.xml"/><Relationship Id="rId13" Type="http://schemas.openxmlformats.org/officeDocument/2006/relationships/slideLayout" Target="../slideLayouts/slideLayout43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30.xml"/><Relationship Id="rId12" Type="http://schemas.openxmlformats.org/officeDocument/2006/relationships/slideLayout" Target="../slideLayouts/slideLayout435.xml"/><Relationship Id="rId17" Type="http://schemas.openxmlformats.org/officeDocument/2006/relationships/theme" Target="../theme/theme31.xml"/><Relationship Id="rId2" Type="http://schemas.openxmlformats.org/officeDocument/2006/relationships/slideLayout" Target="../slideLayouts/slideLayout425.xml"/><Relationship Id="rId16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28.xml"/><Relationship Id="rId1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27.xml"/><Relationship Id="rId9" Type="http://schemas.openxmlformats.org/officeDocument/2006/relationships/slideLayout" Target="../slideLayouts/slideLayout432.xml"/><Relationship Id="rId14" Type="http://schemas.openxmlformats.org/officeDocument/2006/relationships/slideLayout" Target="../slideLayouts/slideLayout43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7.xml"/><Relationship Id="rId13" Type="http://schemas.openxmlformats.org/officeDocument/2006/relationships/slideLayout" Target="../slideLayouts/slideLayout45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42.xml"/><Relationship Id="rId7" Type="http://schemas.openxmlformats.org/officeDocument/2006/relationships/slideLayout" Target="../slideLayouts/slideLayout446.xml"/><Relationship Id="rId12" Type="http://schemas.openxmlformats.org/officeDocument/2006/relationships/slideLayout" Target="../slideLayouts/slideLayout451.xml"/><Relationship Id="rId17" Type="http://schemas.openxmlformats.org/officeDocument/2006/relationships/theme" Target="../theme/theme32.xml"/><Relationship Id="rId2" Type="http://schemas.openxmlformats.org/officeDocument/2006/relationships/slideLayout" Target="../slideLayouts/slideLayout441.xml"/><Relationship Id="rId16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5.xml"/><Relationship Id="rId11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444.xml"/><Relationship Id="rId15" Type="http://schemas.openxmlformats.org/officeDocument/2006/relationships/slideLayout" Target="../slideLayouts/slideLayout454.xml"/><Relationship Id="rId10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8.xml"/><Relationship Id="rId14" Type="http://schemas.openxmlformats.org/officeDocument/2006/relationships/slideLayout" Target="../slideLayouts/slideLayout45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slideLayout" Target="../slideLayouts/slideLayout46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17" Type="http://schemas.openxmlformats.org/officeDocument/2006/relationships/theme" Target="../theme/theme33.xml"/><Relationship Id="rId2" Type="http://schemas.openxmlformats.org/officeDocument/2006/relationships/slideLayout" Target="../slideLayouts/slideLayout457.xml"/><Relationship Id="rId16" Type="http://schemas.openxmlformats.org/officeDocument/2006/relationships/slideLayout" Target="../slideLayouts/slideLayout471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5" Type="http://schemas.openxmlformats.org/officeDocument/2006/relationships/slideLayout" Target="../slideLayouts/slideLayout47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Relationship Id="rId14" Type="http://schemas.openxmlformats.org/officeDocument/2006/relationships/slideLayout" Target="../slideLayouts/slideLayout469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83.xml"/><Relationship Id="rId17" Type="http://schemas.openxmlformats.org/officeDocument/2006/relationships/theme" Target="../theme/theme34.xml"/><Relationship Id="rId2" Type="http://schemas.openxmlformats.org/officeDocument/2006/relationships/slideLayout" Target="../slideLayouts/slideLayout473.xml"/><Relationship Id="rId16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5" Type="http://schemas.openxmlformats.org/officeDocument/2006/relationships/slideLayout" Target="../slideLayouts/slideLayout486.xml"/><Relationship Id="rId10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Relationship Id="rId14" Type="http://schemas.openxmlformats.org/officeDocument/2006/relationships/slideLayout" Target="../slideLayouts/slideLayout48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13" Type="http://schemas.openxmlformats.org/officeDocument/2006/relationships/slideLayout" Target="../slideLayouts/slideLayout50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12" Type="http://schemas.openxmlformats.org/officeDocument/2006/relationships/slideLayout" Target="../slideLayouts/slideLayout499.xml"/><Relationship Id="rId17" Type="http://schemas.openxmlformats.org/officeDocument/2006/relationships/theme" Target="../theme/theme35.xml"/><Relationship Id="rId2" Type="http://schemas.openxmlformats.org/officeDocument/2006/relationships/slideLayout" Target="../slideLayouts/slideLayout489.xml"/><Relationship Id="rId16" Type="http://schemas.openxmlformats.org/officeDocument/2006/relationships/slideLayout" Target="../slideLayouts/slideLayout503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1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2.xml"/><Relationship Id="rId1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Relationship Id="rId14" Type="http://schemas.openxmlformats.org/officeDocument/2006/relationships/slideLayout" Target="../slideLayouts/slideLayout501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slideLayout" Target="../slideLayouts/slideLayout5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slideLayout" Target="../slideLayouts/slideLayout515.xml"/><Relationship Id="rId17" Type="http://schemas.openxmlformats.org/officeDocument/2006/relationships/theme" Target="../theme/theme36.xml"/><Relationship Id="rId2" Type="http://schemas.openxmlformats.org/officeDocument/2006/relationships/slideLayout" Target="../slideLayouts/slideLayout505.xml"/><Relationship Id="rId16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5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Relationship Id="rId14" Type="http://schemas.openxmlformats.org/officeDocument/2006/relationships/slideLayout" Target="../slideLayouts/slideLayout51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slideLayout" Target="../slideLayouts/slideLayout53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slideLayout" Target="../slideLayouts/slideLayout531.xml"/><Relationship Id="rId17" Type="http://schemas.openxmlformats.org/officeDocument/2006/relationships/theme" Target="../theme/theme37.xml"/><Relationship Id="rId2" Type="http://schemas.openxmlformats.org/officeDocument/2006/relationships/slideLayout" Target="../slideLayouts/slideLayout521.xml"/><Relationship Id="rId16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5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Relationship Id="rId14" Type="http://schemas.openxmlformats.org/officeDocument/2006/relationships/slideLayout" Target="../slideLayouts/slideLayout533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3.xml"/><Relationship Id="rId13" Type="http://schemas.openxmlformats.org/officeDocument/2006/relationships/slideLayout" Target="../slideLayouts/slideLayout54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8.xml"/><Relationship Id="rId7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7.xml"/><Relationship Id="rId17" Type="http://schemas.openxmlformats.org/officeDocument/2006/relationships/theme" Target="../theme/theme38.xml"/><Relationship Id="rId2" Type="http://schemas.openxmlformats.org/officeDocument/2006/relationships/slideLayout" Target="../slideLayouts/slideLayout537.xml"/><Relationship Id="rId16" Type="http://schemas.openxmlformats.org/officeDocument/2006/relationships/slideLayout" Target="../slideLayouts/slideLayout551.xml"/><Relationship Id="rId1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41.xml"/><Relationship Id="rId11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40.xml"/><Relationship Id="rId1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45.xml"/><Relationship Id="rId4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4.xml"/><Relationship Id="rId14" Type="http://schemas.openxmlformats.org/officeDocument/2006/relationships/slideLayout" Target="../slideLayouts/slideLayout54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slideLayout" Target="../slideLayouts/slideLayout5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3.xml"/><Relationship Id="rId16" Type="http://schemas.openxmlformats.org/officeDocument/2006/relationships/theme" Target="../theme/theme39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Relationship Id="rId14" Type="http://schemas.openxmlformats.org/officeDocument/2006/relationships/slideLayout" Target="../slideLayouts/slideLayout5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13" Type="http://schemas.openxmlformats.org/officeDocument/2006/relationships/slideLayout" Target="../slideLayouts/slideLayout579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slideLayout" Target="../slideLayouts/slideLayout578.xml"/><Relationship Id="rId17" Type="http://schemas.openxmlformats.org/officeDocument/2006/relationships/theme" Target="../theme/theme40.xml"/><Relationship Id="rId2" Type="http://schemas.openxmlformats.org/officeDocument/2006/relationships/slideLayout" Target="../slideLayouts/slideLayout568.xml"/><Relationship Id="rId16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7.xml"/><Relationship Id="rId5" Type="http://schemas.openxmlformats.org/officeDocument/2006/relationships/slideLayout" Target="../slideLayouts/slideLayout571.xml"/><Relationship Id="rId15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Relationship Id="rId14" Type="http://schemas.openxmlformats.org/officeDocument/2006/relationships/slideLayout" Target="../slideLayouts/slideLayout58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0.xml"/><Relationship Id="rId13" Type="http://schemas.openxmlformats.org/officeDocument/2006/relationships/slideLayout" Target="../slideLayouts/slideLayout595.xml"/><Relationship Id="rId18" Type="http://schemas.openxmlformats.org/officeDocument/2006/relationships/theme" Target="../theme/theme41.xml"/><Relationship Id="rId3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89.xml"/><Relationship Id="rId12" Type="http://schemas.openxmlformats.org/officeDocument/2006/relationships/slideLayout" Target="../slideLayouts/slideLayout594.xml"/><Relationship Id="rId17" Type="http://schemas.openxmlformats.org/officeDocument/2006/relationships/slideLayout" Target="../slideLayouts/slideLayout599.xml"/><Relationship Id="rId2" Type="http://schemas.openxmlformats.org/officeDocument/2006/relationships/slideLayout" Target="../slideLayouts/slideLayout584.xml"/><Relationship Id="rId16" Type="http://schemas.openxmlformats.org/officeDocument/2006/relationships/slideLayout" Target="../slideLayouts/slideLayout598.xml"/><Relationship Id="rId1" Type="http://schemas.openxmlformats.org/officeDocument/2006/relationships/slideLayout" Target="../slideLayouts/slideLayout583.xml"/><Relationship Id="rId6" Type="http://schemas.openxmlformats.org/officeDocument/2006/relationships/slideLayout" Target="../slideLayouts/slideLayout588.xml"/><Relationship Id="rId11" Type="http://schemas.openxmlformats.org/officeDocument/2006/relationships/slideLayout" Target="../slideLayouts/slideLayout593.xml"/><Relationship Id="rId5" Type="http://schemas.openxmlformats.org/officeDocument/2006/relationships/slideLayout" Target="../slideLayouts/slideLayout587.xml"/><Relationship Id="rId15" Type="http://schemas.openxmlformats.org/officeDocument/2006/relationships/slideLayout" Target="../slideLayouts/slideLayout597.xml"/><Relationship Id="rId10" Type="http://schemas.openxmlformats.org/officeDocument/2006/relationships/slideLayout" Target="../slideLayouts/slideLayout59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86.xml"/><Relationship Id="rId9" Type="http://schemas.openxmlformats.org/officeDocument/2006/relationships/slideLayout" Target="../slideLayouts/slideLayout591.xml"/><Relationship Id="rId14" Type="http://schemas.openxmlformats.org/officeDocument/2006/relationships/slideLayout" Target="../slideLayouts/slideLayout596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7.xml"/><Relationship Id="rId13" Type="http://schemas.openxmlformats.org/officeDocument/2006/relationships/slideLayout" Target="../slideLayouts/slideLayout61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02.xml"/><Relationship Id="rId7" Type="http://schemas.openxmlformats.org/officeDocument/2006/relationships/slideLayout" Target="../slideLayouts/slideLayout606.xml"/><Relationship Id="rId12" Type="http://schemas.openxmlformats.org/officeDocument/2006/relationships/slideLayout" Target="../slideLayouts/slideLayout611.xml"/><Relationship Id="rId17" Type="http://schemas.openxmlformats.org/officeDocument/2006/relationships/theme" Target="../theme/theme42.xml"/><Relationship Id="rId2" Type="http://schemas.openxmlformats.org/officeDocument/2006/relationships/slideLayout" Target="../slideLayouts/slideLayout601.xml"/><Relationship Id="rId16" Type="http://schemas.openxmlformats.org/officeDocument/2006/relationships/slideLayout" Target="../slideLayouts/slideLayout615.xml"/><Relationship Id="rId1" Type="http://schemas.openxmlformats.org/officeDocument/2006/relationships/slideLayout" Target="../slideLayouts/slideLayout600.xml"/><Relationship Id="rId6" Type="http://schemas.openxmlformats.org/officeDocument/2006/relationships/slideLayout" Target="../slideLayouts/slideLayout605.xml"/><Relationship Id="rId11" Type="http://schemas.openxmlformats.org/officeDocument/2006/relationships/slideLayout" Target="../slideLayouts/slideLayout610.xml"/><Relationship Id="rId5" Type="http://schemas.openxmlformats.org/officeDocument/2006/relationships/slideLayout" Target="../slideLayouts/slideLayout604.xml"/><Relationship Id="rId15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09.xml"/><Relationship Id="rId4" Type="http://schemas.openxmlformats.org/officeDocument/2006/relationships/slideLayout" Target="../slideLayouts/slideLayout603.xml"/><Relationship Id="rId9" Type="http://schemas.openxmlformats.org/officeDocument/2006/relationships/slideLayout" Target="../slideLayouts/slideLayout608.xml"/><Relationship Id="rId14" Type="http://schemas.openxmlformats.org/officeDocument/2006/relationships/slideLayout" Target="../slideLayouts/slideLayout6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02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445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4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  <p:sldLayoutId id="214748417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2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76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40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7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0" r:id="rId14"/>
    <p:sldLayoutId id="2147484271" r:id="rId15"/>
    <p:sldLayoutId id="214748427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75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9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08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  <p:sldLayoutId id="2147484387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12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</p:sldLayoutIdLst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 baseline="0">
          <a:solidFill>
            <a:srgbClr val="FDB15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 baseline="0">
          <a:solidFill>
            <a:schemeClr val="bg1"/>
          </a:solidFill>
          <a:latin typeface="Heiti TC Light"/>
          <a:ea typeface="Heiti TC Light"/>
          <a:cs typeface="Heiti TC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72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4191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32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  <p:sldLayoutId id="2147484445" r:id="rId15"/>
    <p:sldLayoutId id="214748444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7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  <p:sldLayoutId id="2147484461" r:id="rId14"/>
    <p:sldLayoutId id="2147484462" r:id="rId15"/>
    <p:sldLayoutId id="2147484463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273175"/>
            <a:ext cx="816610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26" tIns="41464" rIns="82926" bIns="41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Level 2</a:t>
            </a:r>
          </a:p>
          <a:p>
            <a:pPr lvl="2"/>
            <a:r>
              <a:rPr lang="en-GB" altLang="zh-TW" smtClean="0"/>
              <a:t>Level 3</a:t>
            </a:r>
          </a:p>
        </p:txBody>
      </p:sp>
      <p:sp>
        <p:nvSpPr>
          <p:cNvPr id="361475" name="AutoShape 3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oundRect">
            <a:avLst>
              <a:gd name="adj" fmla="val 440"/>
            </a:avLst>
          </a:prstGeom>
          <a:solidFill>
            <a:srgbClr val="8CB61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115888"/>
            <a:ext cx="8121650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361477" name="Line 5"/>
          <p:cNvSpPr>
            <a:spLocks noChangeShapeType="1"/>
          </p:cNvSpPr>
          <p:nvPr/>
        </p:nvSpPr>
        <p:spPr bwMode="auto">
          <a:xfrm flipH="1">
            <a:off x="0" y="5945188"/>
            <a:ext cx="9144000" cy="0"/>
          </a:xfrm>
          <a:prstGeom prst="line">
            <a:avLst/>
          </a:prstGeom>
          <a:noFill/>
          <a:ln w="9525">
            <a:solidFill>
              <a:srgbClr val="8CB61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>
              <a:solidFill>
                <a:srgbClr val="000000"/>
              </a:solidFill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936" tIns="41468" rIns="82936" bIns="41468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000000"/>
                </a:solidFill>
                <a:ea typeface="新細明體" pitchFamily="18" charset="-12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0F2B-6ED4-44D0-AD90-BC18B49D42C1}" type="slidenum">
              <a:rPr lang="zh-TW" alt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xmlns="" val="38555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  <p:sldLayoutId id="2147484510" r:id="rId12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828675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828675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ctr" defTabSz="828675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ctr" defTabSz="828675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ctr" defTabSz="828675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ctr" defTabSz="828675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ctr" defTabSz="828675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ctr" defTabSz="828675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ctr" defTabSz="828675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828675" rtl="0" eaLnBrk="0" fontAlgn="base" hangingPunct="0">
        <a:spcBef>
          <a:spcPct val="20000"/>
        </a:spcBef>
        <a:spcAft>
          <a:spcPct val="0"/>
        </a:spcAft>
        <a:defRPr sz="2500">
          <a:solidFill>
            <a:srgbClr val="8CB61D"/>
          </a:solidFill>
          <a:latin typeface="+mn-lt"/>
          <a:ea typeface="+mn-ea"/>
          <a:cs typeface="+mn-cs"/>
        </a:defRPr>
      </a:lvl1pPr>
      <a:lvl2pPr marL="242888" indent="-241300" algn="l" defTabSz="82867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200">
          <a:solidFill>
            <a:schemeClr val="tx1"/>
          </a:solidFill>
          <a:latin typeface="+mn-lt"/>
        </a:defRPr>
      </a:lvl2pPr>
      <a:lvl3pPr marL="735013" indent="-246063" algn="l" defTabSz="82867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3pPr>
      <a:lvl4pPr marL="1489075" indent="-207963" algn="l" defTabSz="8286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65313" indent="-206375" algn="l" defTabSz="8286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22513" indent="-206375" algn="l" defTabSz="8286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79713" indent="-206375" algn="l" defTabSz="8286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36913" indent="-206375" algn="l" defTabSz="8286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94113" indent="-206375" algn="l" defTabSz="8286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0" y="0"/>
            <a:ext cx="9144000" cy="115411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54480"/>
            <a:ext cx="8640960" cy="461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66658"/>
            <a:ext cx="8640960" cy="102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321425"/>
            <a:ext cx="82809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Dec 20 , 2018 MMS </a:t>
            </a:r>
            <a:endParaRPr lang="en-US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63814" y="6484447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0660BC7-B564-4542-9DE3-D90F86D9875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1153772"/>
            <a:ext cx="9144000" cy="0"/>
          </a:xfrm>
          <a:custGeom>
            <a:avLst/>
            <a:gdLst>
              <a:gd name="connsiteX0" fmla="*/ 0 w 9167150"/>
              <a:gd name="connsiteY0" fmla="*/ 0 h 0"/>
              <a:gd name="connsiteX1" fmla="*/ 9167150 w 9167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67150">
                <a:moveTo>
                  <a:pt x="0" y="0"/>
                </a:moveTo>
                <a:lnTo>
                  <a:pt x="9167150" y="0"/>
                </a:lnTo>
              </a:path>
            </a:pathLst>
          </a:cu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97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2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2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2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2" charset="0"/>
          <a:ea typeface="MS PGothic" pitchFamily="34" charset="-128"/>
          <a:cs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ts val="600"/>
        </a:spcAft>
        <a:buClr>
          <a:schemeClr val="accent1"/>
        </a:buClr>
        <a:buFont typeface="Arial" pitchFamily="34" charset="0"/>
        <a:buChar char="●"/>
        <a:defRPr sz="2000" b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ts val="40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1800" b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ts val="4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b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ts val="40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1400" b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ts val="4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200" b="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eaLnBrk="0" fontAlgn="base" hangingPunct="0">
        <a:spcBef>
          <a:spcPts val="600"/>
        </a:spcBef>
        <a:spcAft>
          <a:spcPts val="600"/>
        </a:spcAft>
        <a:buClr>
          <a:schemeClr val="accent1"/>
        </a:buClr>
        <a:buFont typeface="Wingdings" pitchFamily="-112" charset="2"/>
        <a:buChar char="§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ts val="600"/>
        </a:spcBef>
        <a:spcAft>
          <a:spcPts val="600"/>
        </a:spcAft>
        <a:buClr>
          <a:schemeClr val="accent1"/>
        </a:buClr>
        <a:buFont typeface="Wingdings" pitchFamily="-112" charset="2"/>
        <a:buChar char="§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ts val="600"/>
        </a:spcBef>
        <a:spcAft>
          <a:spcPts val="600"/>
        </a:spcAft>
        <a:buClr>
          <a:schemeClr val="accent1"/>
        </a:buClr>
        <a:buFont typeface="Wingdings" pitchFamily="-112" charset="2"/>
        <a:buChar char="§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ts val="600"/>
        </a:spcBef>
        <a:spcAft>
          <a:spcPts val="600"/>
        </a:spcAft>
        <a:buClr>
          <a:schemeClr val="accent1"/>
        </a:buClr>
        <a:buFont typeface="Wingdings" pitchFamily="-112" charset="2"/>
        <a:buChar char="§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52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  <p:sldLayoutId id="2147484535" r:id="rId13"/>
    <p:sldLayoutId id="2147484536" r:id="rId14"/>
    <p:sldLayoutId id="2147484537" r:id="rId15"/>
    <p:sldLayoutId id="2147484538" r:id="rId16"/>
    <p:sldLayoutId id="214748453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23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  <p:sldLayoutId id="2147484613" r:id="rId12"/>
    <p:sldLayoutId id="2147484614" r:id="rId13"/>
    <p:sldLayoutId id="2147484615" r:id="rId14"/>
    <p:sldLayoutId id="2147484616" r:id="rId15"/>
    <p:sldLayoutId id="214748461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  <p:sldLayoutId id="2147484996" r:id="rId12"/>
    <p:sldLayoutId id="2147484997" r:id="rId13"/>
    <p:sldLayoutId id="2147484998" r:id="rId14"/>
    <p:sldLayoutId id="2147484999" r:id="rId15"/>
    <p:sldLayoutId id="214748500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7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9" r:id="rId2"/>
    <p:sldLayoutId id="2147485080" r:id="rId3"/>
    <p:sldLayoutId id="2147485081" r:id="rId4"/>
    <p:sldLayoutId id="2147485082" r:id="rId5"/>
    <p:sldLayoutId id="2147485083" r:id="rId6"/>
    <p:sldLayoutId id="2147485084" r:id="rId7"/>
    <p:sldLayoutId id="2147485085" r:id="rId8"/>
    <p:sldLayoutId id="2147485086" r:id="rId9"/>
    <p:sldLayoutId id="2147485087" r:id="rId10"/>
    <p:sldLayoutId id="2147485088" r:id="rId11"/>
    <p:sldLayoutId id="2147485089" r:id="rId12"/>
    <p:sldLayoutId id="2147485090" r:id="rId13"/>
    <p:sldLayoutId id="2147485091" r:id="rId14"/>
    <p:sldLayoutId id="2147485092" r:id="rId15"/>
    <p:sldLayoutId id="2147485093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1"/>
          <p:cNvSpPr>
            <a:spLocks noGrp="1"/>
          </p:cNvSpPr>
          <p:nvPr>
            <p:ph type="title"/>
          </p:nvPr>
        </p:nvSpPr>
        <p:spPr>
          <a:xfrm>
            <a:off x="322714" y="2629631"/>
            <a:ext cx="4393076" cy="57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dirty="0" smtClean="0"/>
              <a:t>ENGLISH TITLE HERE</a:t>
            </a:r>
            <a:endParaRPr kumimoji="1"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"/>
          </p:nvPr>
        </p:nvSpPr>
        <p:spPr>
          <a:xfrm>
            <a:off x="322714" y="3349186"/>
            <a:ext cx="4393076" cy="63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 smtClean="0"/>
              <a:t>這裡是中文標題</a:t>
            </a:r>
          </a:p>
        </p:txBody>
      </p:sp>
    </p:spTree>
    <p:extLst>
      <p:ext uri="{BB962C8B-B14F-4D97-AF65-F5344CB8AC3E}">
        <p14:creationId xmlns:p14="http://schemas.microsoft.com/office/powerpoint/2010/main" xmlns="" val="17168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</p:sldLayoutIdLst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 baseline="0">
          <a:solidFill>
            <a:srgbClr val="FDB15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 baseline="0">
          <a:solidFill>
            <a:schemeClr val="bg1"/>
          </a:solidFill>
          <a:latin typeface="Heiti TC Light"/>
          <a:ea typeface="Heiti TC Light"/>
          <a:cs typeface="Heiti TC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1"/>
          <p:cNvSpPr>
            <a:spLocks noGrp="1"/>
          </p:cNvSpPr>
          <p:nvPr>
            <p:ph type="title"/>
          </p:nvPr>
        </p:nvSpPr>
        <p:spPr>
          <a:xfrm>
            <a:off x="322714" y="2629631"/>
            <a:ext cx="4393076" cy="57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dirty="0" smtClean="0"/>
              <a:t>ENGLISH TITLE HERE</a:t>
            </a:r>
            <a:endParaRPr kumimoji="1"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idx="1"/>
          </p:nvPr>
        </p:nvSpPr>
        <p:spPr>
          <a:xfrm>
            <a:off x="322714" y="3349186"/>
            <a:ext cx="4393076" cy="63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 smtClean="0"/>
              <a:t>這裡是中文標題</a:t>
            </a:r>
          </a:p>
        </p:txBody>
      </p:sp>
    </p:spTree>
    <p:extLst>
      <p:ext uri="{BB962C8B-B14F-4D97-AF65-F5344CB8AC3E}">
        <p14:creationId xmlns:p14="http://schemas.microsoft.com/office/powerpoint/2010/main" xmlns="" val="32009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9" r:id="rId2"/>
    <p:sldLayoutId id="2147485100" r:id="rId3"/>
  </p:sldLayoutIdLst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 baseline="0">
          <a:solidFill>
            <a:srgbClr val="FDB15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 baseline="0">
          <a:solidFill>
            <a:schemeClr val="bg1"/>
          </a:solidFill>
          <a:latin typeface="Heiti TC Light"/>
          <a:ea typeface="Heiti TC Light"/>
          <a:cs typeface="Heiti TC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17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84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  <p:sldLayoutId id="2147485129" r:id="rId12"/>
    <p:sldLayoutId id="2147485130" r:id="rId13"/>
    <p:sldLayoutId id="2147485131" r:id="rId14"/>
    <p:sldLayoutId id="2147485132" r:id="rId15"/>
    <p:sldLayoutId id="2147485133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35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7" r:id="rId13"/>
    <p:sldLayoutId id="2147485148" r:id="rId14"/>
    <p:sldLayoutId id="2147485149" r:id="rId15"/>
    <p:sldLayoutId id="214748515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2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3" r:id="rId1"/>
    <p:sldLayoutId id="2147485194" r:id="rId2"/>
    <p:sldLayoutId id="2147485195" r:id="rId3"/>
    <p:sldLayoutId id="2147485196" r:id="rId4"/>
    <p:sldLayoutId id="2147485197" r:id="rId5"/>
    <p:sldLayoutId id="2147485198" r:id="rId6"/>
    <p:sldLayoutId id="2147485199" r:id="rId7"/>
    <p:sldLayoutId id="2147485200" r:id="rId8"/>
    <p:sldLayoutId id="2147485201" r:id="rId9"/>
    <p:sldLayoutId id="2147485202" r:id="rId10"/>
    <p:sldLayoutId id="2147485203" r:id="rId11"/>
    <p:sldLayoutId id="2147485204" r:id="rId12"/>
    <p:sldLayoutId id="2147485205" r:id="rId13"/>
    <p:sldLayoutId id="2147485206" r:id="rId14"/>
    <p:sldLayoutId id="2147485207" r:id="rId15"/>
    <p:sldLayoutId id="214748520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41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212" r:id="rId3"/>
    <p:sldLayoutId id="2147485213" r:id="rId4"/>
    <p:sldLayoutId id="2147485214" r:id="rId5"/>
    <p:sldLayoutId id="2147485215" r:id="rId6"/>
    <p:sldLayoutId id="2147485216" r:id="rId7"/>
    <p:sldLayoutId id="2147485217" r:id="rId8"/>
    <p:sldLayoutId id="2147485218" r:id="rId9"/>
    <p:sldLayoutId id="2147485219" r:id="rId10"/>
    <p:sldLayoutId id="2147485220" r:id="rId11"/>
    <p:sldLayoutId id="2147485221" r:id="rId12"/>
    <p:sldLayoutId id="2147485222" r:id="rId13"/>
    <p:sldLayoutId id="2147485223" r:id="rId14"/>
    <p:sldLayoutId id="2147485224" r:id="rId15"/>
    <p:sldLayoutId id="2147485225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  <p:sldLayoutId id="2147485239" r:id="rId5"/>
    <p:sldLayoutId id="2147485240" r:id="rId6"/>
    <p:sldLayoutId id="2147485241" r:id="rId7"/>
    <p:sldLayoutId id="2147485242" r:id="rId8"/>
    <p:sldLayoutId id="2147485243" r:id="rId9"/>
    <p:sldLayoutId id="2147485244" r:id="rId10"/>
    <p:sldLayoutId id="2147485245" r:id="rId11"/>
    <p:sldLayoutId id="2147485246" r:id="rId12"/>
    <p:sldLayoutId id="2147485247" r:id="rId13"/>
    <p:sldLayoutId id="2147485248" r:id="rId14"/>
    <p:sldLayoutId id="2147485249" r:id="rId15"/>
    <p:sldLayoutId id="214748525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18 Transplant Portfolio IPS 2018-2019 / Confidential use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08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  <p:sldLayoutId id="2147485325" r:id="rId13"/>
    <p:sldLayoutId id="2147485326" r:id="rId14"/>
    <p:sldLayoutId id="2147485327" r:id="rId15"/>
    <p:sldLayoutId id="2147485328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dirty="0" smtClean="0">
                <a:solidFill>
                  <a:srgbClr val="000000"/>
                </a:solidFill>
              </a:rPr>
              <a:t>17 Transplant Portfolio IPS 2017-2018 / Confidential use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18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  <p:sldLayoutId id="2147485331" r:id="rId2"/>
    <p:sldLayoutId id="2147485332" r:id="rId3"/>
    <p:sldLayoutId id="2147485333" r:id="rId4"/>
    <p:sldLayoutId id="2147485334" r:id="rId5"/>
    <p:sldLayoutId id="2147485335" r:id="rId6"/>
    <p:sldLayoutId id="2147485336" r:id="rId7"/>
    <p:sldLayoutId id="2147485337" r:id="rId8"/>
    <p:sldLayoutId id="2147485338" r:id="rId9"/>
    <p:sldLayoutId id="2147485339" r:id="rId10"/>
    <p:sldLayoutId id="2147485340" r:id="rId11"/>
    <p:sldLayoutId id="2147485341" r:id="rId12"/>
    <p:sldLayoutId id="2147485342" r:id="rId13"/>
    <p:sldLayoutId id="2147485343" r:id="rId14"/>
    <p:sldLayoutId id="2147485344" r:id="rId15"/>
    <p:sldLayoutId id="2147485345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smtClean="0">
                <a:solidFill>
                  <a:srgbClr val="000000"/>
                </a:solidFill>
              </a:rPr>
              <a:t>2018 Brand Execution Review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96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  <p:sldLayoutId id="2147485376" r:id="rId12"/>
    <p:sldLayoutId id="2147485377" r:id="rId13"/>
    <p:sldLayoutId id="2147485378" r:id="rId14"/>
    <p:sldLayoutId id="2147485379" r:id="rId15"/>
    <p:sldLayoutId id="214748538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  <p:sldLayoutId id="2147485393" r:id="rId12"/>
    <p:sldLayoutId id="2147485394" r:id="rId13"/>
    <p:sldLayoutId id="2147485395" r:id="rId14"/>
    <p:sldLayoutId id="2147485396" r:id="rId15"/>
    <p:sldLayoutId id="214748539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smtClean="0">
                <a:solidFill>
                  <a:srgbClr val="000000"/>
                </a:solidFill>
              </a:rPr>
              <a:t>17 Transplant Portfolio IPS 2017-2018 / Confidential use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6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  <p:sldLayoutId id="2147485410" r:id="rId12"/>
    <p:sldLayoutId id="2147485411" r:id="rId13"/>
    <p:sldLayoutId id="2147485412" r:id="rId14"/>
    <p:sldLayoutId id="214748541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41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5800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/>
              <a:t>Certican</a:t>
            </a:r>
            <a:r>
              <a:rPr lang="en-US" sz="1200" dirty="0" smtClean="0"/>
              <a:t> Global Brand Team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smtClean="0">
                <a:solidFill>
                  <a:srgbClr val="7F7F7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547CF9-5B10-D24F-A8D7-45A9778164F7}" type="slidenum">
              <a:rPr lang="uk-UA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smtClean="0">
                <a:latin typeface="Arial"/>
              </a:rPr>
              <a:t>| Presentation Title | Presenter Name | Date | Subject | Business Use Only</a:t>
            </a:r>
            <a:endParaRPr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56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6" r:id="rId1"/>
    <p:sldLayoutId id="2147485447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  <p:sldLayoutId id="2147485457" r:id="rId12"/>
    <p:sldLayoutId id="2147485458" r:id="rId13"/>
    <p:sldLayoutId id="2147485459" r:id="rId14"/>
    <p:sldLayoutId id="2147485460" r:id="rId15"/>
    <p:sldLayoutId id="214748546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smtClean="0">
                <a:solidFill>
                  <a:srgbClr val="000000"/>
                </a:solidFill>
                <a:latin typeface="Arial"/>
              </a:rPr>
              <a:t>2018 Brand Execution Review</a:t>
            </a:r>
            <a:endParaRPr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58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1" r:id="rId1"/>
    <p:sldLayoutId id="2147485612" r:id="rId2"/>
    <p:sldLayoutId id="2147485613" r:id="rId3"/>
    <p:sldLayoutId id="2147485614" r:id="rId4"/>
    <p:sldLayoutId id="2147485615" r:id="rId5"/>
    <p:sldLayoutId id="2147485616" r:id="rId6"/>
    <p:sldLayoutId id="2147485617" r:id="rId7"/>
    <p:sldLayoutId id="2147485618" r:id="rId8"/>
    <p:sldLayoutId id="2147485619" r:id="rId9"/>
    <p:sldLayoutId id="2147485620" r:id="rId10"/>
    <p:sldLayoutId id="2147485621" r:id="rId11"/>
    <p:sldLayoutId id="2147485622" r:id="rId12"/>
    <p:sldLayoutId id="2147485623" r:id="rId13"/>
    <p:sldLayoutId id="2147485624" r:id="rId14"/>
    <p:sldLayoutId id="2147485625" r:id="rId15"/>
    <p:sldLayoutId id="2147485626" r:id="rId16"/>
    <p:sldLayoutId id="214748562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Business Use Only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7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5" r:id="rId1"/>
    <p:sldLayoutId id="2147485636" r:id="rId2"/>
    <p:sldLayoutId id="2147485637" r:id="rId3"/>
    <p:sldLayoutId id="2147485638" r:id="rId4"/>
    <p:sldLayoutId id="2147485639" r:id="rId5"/>
    <p:sldLayoutId id="2147485640" r:id="rId6"/>
    <p:sldLayoutId id="2147485641" r:id="rId7"/>
    <p:sldLayoutId id="2147485642" r:id="rId8"/>
    <p:sldLayoutId id="2147485643" r:id="rId9"/>
    <p:sldLayoutId id="2147485644" r:id="rId10"/>
    <p:sldLayoutId id="2147485645" r:id="rId11"/>
    <p:sldLayoutId id="2147485646" r:id="rId12"/>
    <p:sldLayoutId id="2147485647" r:id="rId13"/>
    <p:sldLayoutId id="2147485648" r:id="rId14"/>
    <p:sldLayoutId id="2147485649" r:id="rId15"/>
    <p:sldLayoutId id="214748565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91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3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25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73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3568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Capability Building Academy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6656784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Dec 20 , 2018 MMS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84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0473"/>
            <a:ext cx="5197522" cy="363410"/>
          </a:xfrm>
          <a:solidFill>
            <a:srgbClr val="ED801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TW" sz="2800" i="1" dirty="0" smtClean="0">
                <a:solidFill>
                  <a:schemeClr val="bg1"/>
                </a:solidFill>
              </a:rPr>
              <a:t>2019 Transplantation Club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6AA3EA-0569-43EF-BBA3-83FDB109D582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545" y="5786650"/>
            <a:ext cx="3275463" cy="1071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38799" y="5943600"/>
            <a:ext cx="327546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20292"/>
            <a:ext cx="1906420" cy="53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29" y="33461"/>
            <a:ext cx="1062182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30366" y="406102"/>
            <a:ext cx="53751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1" u="none" strike="noStrike" kern="1200" cap="none" spc="0" normalizeH="0" baseline="0" noProof="0" dirty="0" smtClean="0">
                <a:ln/>
                <a:solidFill>
                  <a:srgbClr val="EC9A1E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Optimize Renal Function</a:t>
            </a:r>
            <a:endParaRPr kumimoji="0" lang="zh-TW" altLang="en-US" sz="3200" b="1" i="1" u="none" strike="noStrike" kern="1200" cap="none" spc="0" normalizeH="0" baseline="0" noProof="0" dirty="0">
              <a:ln/>
              <a:solidFill>
                <a:srgbClr val="EC9A1E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722" y="0"/>
            <a:ext cx="2703519" cy="903714"/>
          </a:xfrm>
          <a:prstGeom prst="rect">
            <a:avLst/>
          </a:prstGeom>
        </p:spPr>
      </p:pic>
      <p:graphicFrame>
        <p:nvGraphicFramePr>
          <p:cNvPr id="12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402747"/>
              </p:ext>
            </p:extLst>
          </p:nvPr>
        </p:nvGraphicFramePr>
        <p:xfrm>
          <a:off x="508151" y="1167343"/>
          <a:ext cx="8196680" cy="579120"/>
        </p:xfrm>
        <a:graphic>
          <a:graphicData uri="http://schemas.openxmlformats.org/drawingml/2006/table">
            <a:tbl>
              <a:tblPr firstRow="1" bandRow="1">
                <a:tableStyleId>{1C5780E6-A8F4-46B0-B82D-9E7F56C639EF}</a:tableStyleId>
              </a:tblPr>
              <a:tblGrid>
                <a:gridCol w="601685">
                  <a:extLst>
                    <a:ext uri="{9D8B030D-6E8A-4147-A177-3AD203B41FA5}">
                      <a16:colId xmlns:a16="http://schemas.microsoft.com/office/drawing/2014/main" xmlns="" val="3645241040"/>
                    </a:ext>
                  </a:extLst>
                </a:gridCol>
                <a:gridCol w="2014364">
                  <a:extLst>
                    <a:ext uri="{9D8B030D-6E8A-4147-A177-3AD203B41FA5}">
                      <a16:colId xmlns:a16="http://schemas.microsoft.com/office/drawing/2014/main" xmlns="" val="20364613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06337283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367652247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824447950"/>
                    </a:ext>
                  </a:extLst>
                </a:gridCol>
                <a:gridCol w="2075431">
                  <a:extLst>
                    <a:ext uri="{9D8B030D-6E8A-4147-A177-3AD203B41FA5}">
                      <a16:colId xmlns:a16="http://schemas.microsoft.com/office/drawing/2014/main" xmlns="" val="1805179576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Friday, 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Mar 15,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 2019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Dinner 18:00-19:00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Meeting 19:00-21:40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W Hotel Strategy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Ⅰ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Ⅱ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3378286"/>
                  </a:ext>
                </a:extLst>
              </a:tr>
            </a:tbl>
          </a:graphicData>
        </a:graphic>
      </p:graphicFrame>
      <p:grpSp>
        <p:nvGrpSpPr>
          <p:cNvPr id="13" name="Group 22"/>
          <p:cNvGrpSpPr/>
          <p:nvPr/>
        </p:nvGrpSpPr>
        <p:grpSpPr>
          <a:xfrm>
            <a:off x="587234" y="1207097"/>
            <a:ext cx="5918322" cy="501338"/>
            <a:chOff x="544249" y="1857087"/>
            <a:chExt cx="3869745" cy="308811"/>
          </a:xfrm>
        </p:grpSpPr>
        <p:pic>
          <p:nvPicPr>
            <p:cNvPr id="15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249" y="1865976"/>
              <a:ext cx="299125" cy="299125"/>
            </a:xfrm>
            <a:prstGeom prst="rect">
              <a:avLst/>
            </a:prstGeom>
          </p:spPr>
        </p:pic>
        <p:pic>
          <p:nvPicPr>
            <p:cNvPr id="16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9970" y="1857087"/>
              <a:ext cx="293967" cy="299124"/>
            </a:xfrm>
            <a:prstGeom prst="rect">
              <a:avLst/>
            </a:prstGeom>
          </p:spPr>
        </p:pic>
        <p:pic>
          <p:nvPicPr>
            <p:cNvPr id="17" name="Picture 25"/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6250" b="89844" l="9766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23824" y="1866773"/>
              <a:ext cx="290170" cy="299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</p:pic>
      </p:grpSp>
      <p:graphicFrame>
        <p:nvGraphicFramePr>
          <p:cNvPr id="1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3266042"/>
              </p:ext>
            </p:extLst>
          </p:nvPr>
        </p:nvGraphicFramePr>
        <p:xfrm>
          <a:off x="301192" y="1863781"/>
          <a:ext cx="8610598" cy="457782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46608">
                  <a:extLst>
                    <a:ext uri="{9D8B030D-6E8A-4147-A177-3AD203B41FA5}">
                      <a16:colId xmlns:a16="http://schemas.microsoft.com/office/drawing/2014/main" xmlns="" val="98607072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8373392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044169475"/>
                    </a:ext>
                  </a:extLst>
                </a:gridCol>
                <a:gridCol w="792207">
                  <a:extLst>
                    <a:ext uri="{9D8B030D-6E8A-4147-A177-3AD203B41FA5}">
                      <a16:colId xmlns:a16="http://schemas.microsoft.com/office/drawing/2014/main" xmlns="" val="3390629223"/>
                    </a:ext>
                  </a:extLst>
                </a:gridCol>
                <a:gridCol w="1185383">
                  <a:extLst>
                    <a:ext uri="{9D8B030D-6E8A-4147-A177-3AD203B41FA5}">
                      <a16:colId xmlns:a16="http://schemas.microsoft.com/office/drawing/2014/main" xmlns="" val="2805405756"/>
                    </a:ext>
                  </a:extLst>
                </a:gridCol>
              </a:tblGrid>
              <a:tr h="37754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Topic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Presenter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Moderator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9470577"/>
                  </a:ext>
                </a:extLst>
              </a:tr>
              <a:tr h="4404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</a:rPr>
                        <a:t>19:00-19:10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 Welcome and introduction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胡瑞恆理事長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Rey-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Heng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Hu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9793733"/>
                  </a:ext>
                </a:extLst>
              </a:tr>
              <a:tr h="4404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19:10-19:30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Prevalence and Incidence of Renal Insufficiency In Organ Transplantation 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吳明儒教授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Ming - 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Wu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吳麥斯教授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Mai-</a:t>
                      </a:r>
                      <a:r>
                        <a:rPr lang="en-US" altLang="zh-TW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Szu</a:t>
                      </a: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Wu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0299171"/>
                  </a:ext>
                </a:extLst>
              </a:tr>
              <a:tr h="243257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19:30-21:10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Mitigating the unmet medical needs and optimizing renal function In Organ Transplantation </a:t>
                      </a: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lvl="0" indent="-2857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Heart Transplantation (19:30-19:50)</a:t>
                      </a:r>
                    </a:p>
                    <a:p>
                      <a:pPr marL="285750" marR="0" lvl="0" indent="-2857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n-US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lvl="0" indent="-2857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Liver transplantation (19:50-20:10)</a:t>
                      </a:r>
                    </a:p>
                    <a:p>
                      <a:pPr marL="285750" marR="0" lvl="0" indent="-2857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n-US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lvl="0" indent="-2857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Kidney transplantation (20:10-20:30)</a:t>
                      </a:r>
                    </a:p>
                    <a:p>
                      <a:pPr marL="285750" marR="0" lvl="0" indent="-2857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n-US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lvl="0" indent="-2857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Pancreases transplantation (20:30-20:50)</a:t>
                      </a:r>
                    </a:p>
                    <a:p>
                      <a:pPr marL="285750" marR="0" lvl="0" indent="-2857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n-US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lvl="0" indent="-2857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Lung transplantation (20:50-21:10)</a:t>
                      </a:r>
                    </a:p>
                  </a:txBody>
                  <a:tcPr marL="88341" marR="883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蔡建松教授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Chien-Sung Tsai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李威震教授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Wei-Chen Lee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賴彬卿教授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Ping-Chin Lai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石宜銘教授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Yi-Ming </a:t>
                      </a:r>
                      <a:r>
                        <a:rPr lang="en-US" altLang="zh-TW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Shyr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許瀚水教授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Han-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Shui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Hsu 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魏崢教授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Wei-</a:t>
                      </a:r>
                      <a:r>
                        <a:rPr lang="en-US" altLang="zh-TW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Jeng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黃秋錦教授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Chiu-</a:t>
                      </a:r>
                      <a:r>
                        <a:rPr lang="en-US" altLang="zh-TW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Ching</a:t>
                      </a: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Huang</a:t>
                      </a:r>
                      <a:endParaRPr lang="zh-TW" altLang="en-US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胡瑞恆教授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Rey-</a:t>
                      </a:r>
                      <a:r>
                        <a:rPr lang="en-US" altLang="zh-TW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Heng</a:t>
                      </a: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Hu 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李伯璋署長</a:t>
                      </a: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Po-Chang Lee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rgbClr val="FBEBD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487155"/>
                  </a:ext>
                </a:extLst>
              </a:tr>
              <a:tr h="4404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21:10-21:30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Panel discussion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李伯璋署長 </a:t>
                      </a:r>
                      <a:endParaRPr lang="en-US" altLang="zh-TW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Po-Chang Lee</a:t>
                      </a: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3423125"/>
                  </a:ext>
                </a:extLst>
              </a:tr>
              <a:tr h="4404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21:30-21:40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胡瑞恆理事長</a:t>
                      </a: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Rey-</a:t>
                      </a:r>
                      <a:r>
                        <a:rPr lang="en-US" altLang="zh-TW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Heng</a:t>
                      </a:r>
                      <a:r>
                        <a:rPr lang="en-US" altLang="zh-TW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Hu 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341" marR="88341" marT="0" marB="0" anchor="ctr"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77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590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0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1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1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2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3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14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15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16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17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02 首頁(含slogan&amp;logo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4000" dirty="0" smtClean="0">
            <a:solidFill>
              <a:srgbClr val="FDB156"/>
            </a:solidFill>
            <a:latin typeface="+mj-lt"/>
            <a:cs typeface="News Gothic St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18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19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wrap="square" lIns="90488" tIns="44450" rIns="90488" bIns="44450" anchor="t">
        <a:spAutoFit/>
      </a:bodyPr>
      <a:lstStyle>
        <a:defPPr algn="ctr">
          <a:defRPr sz="2500" dirty="0" smtClean="0">
            <a:solidFill>
              <a:schemeClr val="bg1"/>
            </a:solidFill>
          </a:defRPr>
        </a:defPPr>
      </a:lstStyle>
    </a:sp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Certican lisbon template_PPT 2003">
  <a:themeElements>
    <a:clrScheme name="14_Certican lisbon template_PPT 2003 2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23926"/>
      </a:accent1>
      <a:accent2>
        <a:srgbClr val="00ABB9"/>
      </a:accent2>
      <a:accent3>
        <a:srgbClr val="FFFFFF"/>
      </a:accent3>
      <a:accent4>
        <a:srgbClr val="000000"/>
      </a:accent4>
      <a:accent5>
        <a:srgbClr val="CEAEAC"/>
      </a:accent5>
      <a:accent6>
        <a:srgbClr val="009BA7"/>
      </a:accent6>
      <a:hlink>
        <a:srgbClr val="FDAF17"/>
      </a:hlink>
      <a:folHlink>
        <a:srgbClr val="F8A980"/>
      </a:folHlink>
    </a:clrScheme>
    <a:fontScheme name="14_Certican lisbon template_PPT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4_Certican lisbon template_PPT 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B034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B8D4AE"/>
        </a:accent5>
        <a:accent6>
          <a:srgbClr val="007300"/>
        </a:accent6>
        <a:hlink>
          <a:srgbClr val="08589A"/>
        </a:hlink>
        <a:folHlink>
          <a:srgbClr val="FDA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ertican lisbon template_PPT 2003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B034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B8D4AE"/>
        </a:accent5>
        <a:accent6>
          <a:srgbClr val="007300"/>
        </a:accent6>
        <a:hlink>
          <a:srgbClr val="08589A"/>
        </a:hlink>
        <a:folHlink>
          <a:srgbClr val="FDA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2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23926"/>
        </a:accent1>
        <a:accent2>
          <a:srgbClr val="FDAF17"/>
        </a:accent2>
        <a:accent3>
          <a:srgbClr val="FFFFFF"/>
        </a:accent3>
        <a:accent4>
          <a:srgbClr val="000000"/>
        </a:accent4>
        <a:accent5>
          <a:srgbClr val="CEAEAC"/>
        </a:accent5>
        <a:accent6>
          <a:srgbClr val="E59E14"/>
        </a:accent6>
        <a:hlink>
          <a:srgbClr val="00ABB9"/>
        </a:hlink>
        <a:folHlink>
          <a:srgbClr val="E9AA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ertican lisbon template_PPT 2003 2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23926"/>
        </a:accent1>
        <a:accent2>
          <a:srgbClr val="00ABB9"/>
        </a:accent2>
        <a:accent3>
          <a:srgbClr val="FFFFFF"/>
        </a:accent3>
        <a:accent4>
          <a:srgbClr val="000000"/>
        </a:accent4>
        <a:accent5>
          <a:srgbClr val="CEAEAC"/>
        </a:accent5>
        <a:accent6>
          <a:srgbClr val="009BA7"/>
        </a:accent6>
        <a:hlink>
          <a:srgbClr val="FDAF17"/>
        </a:hlink>
        <a:folHlink>
          <a:srgbClr val="F8A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5.xml><?xml version="1.0" encoding="utf-8"?>
<a:theme xmlns:a="http://schemas.openxmlformats.org/drawingml/2006/main" name="22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6.xml><?xml version="1.0" encoding="utf-8"?>
<a:theme xmlns:a="http://schemas.openxmlformats.org/drawingml/2006/main" name="23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7.xml><?xml version="1.0" encoding="utf-8"?>
<a:theme xmlns:a="http://schemas.openxmlformats.org/drawingml/2006/main" name="24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8.xml><?xml version="1.0" encoding="utf-8"?>
<a:theme xmlns:a="http://schemas.openxmlformats.org/drawingml/2006/main" name="03 首頁(標題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4000" dirty="0" smtClean="0">
            <a:solidFill>
              <a:srgbClr val="FDB156"/>
            </a:solidFill>
            <a:latin typeface="+mj-lt"/>
            <a:cs typeface="News Gothic Std"/>
          </a:defRPr>
        </a:defPPr>
      </a:lstStyle>
    </a:txDef>
  </a:objectDefaults>
  <a:extraClrSchemeLst/>
</a:theme>
</file>

<file path=ppt/theme/theme29.xml><?xml version="1.0" encoding="utf-8"?>
<a:theme xmlns:a="http://schemas.openxmlformats.org/drawingml/2006/main" name="1_06 內容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4000" dirty="0" smtClean="0">
            <a:solidFill>
              <a:srgbClr val="FDB156"/>
            </a:solidFill>
            <a:latin typeface="+mj-lt"/>
            <a:cs typeface="News Gothic St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0.xml><?xml version="1.0" encoding="utf-8"?>
<a:theme xmlns:a="http://schemas.openxmlformats.org/drawingml/2006/main" name="25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1.xml><?xml version="1.0" encoding="utf-8"?>
<a:theme xmlns:a="http://schemas.openxmlformats.org/drawingml/2006/main" name="26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2.xml><?xml version="1.0" encoding="utf-8"?>
<a:theme xmlns:a="http://schemas.openxmlformats.org/drawingml/2006/main" name="27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3.xml><?xml version="1.0" encoding="utf-8"?>
<a:theme xmlns:a="http://schemas.openxmlformats.org/drawingml/2006/main" name="28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4.xml><?xml version="1.0" encoding="utf-8"?>
<a:theme xmlns:a="http://schemas.openxmlformats.org/drawingml/2006/main" name="29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5.xml><?xml version="1.0" encoding="utf-8"?>
<a:theme xmlns:a="http://schemas.openxmlformats.org/drawingml/2006/main" name="30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6.xml><?xml version="1.0" encoding="utf-8"?>
<a:theme xmlns:a="http://schemas.openxmlformats.org/drawingml/2006/main" name="31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7.xml><?xml version="1.0" encoding="utf-8"?>
<a:theme xmlns:a="http://schemas.openxmlformats.org/drawingml/2006/main" name="32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8.xml><?xml version="1.0" encoding="utf-8"?>
<a:theme xmlns:a="http://schemas.openxmlformats.org/drawingml/2006/main" name="33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9.xml><?xml version="1.0" encoding="utf-8"?>
<a:theme xmlns:a="http://schemas.openxmlformats.org/drawingml/2006/main" name="34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9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EAEAEA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z="1100" dirty="0" smtClean="0">
            <a:solidFill>
              <a:srgbClr val="40404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0.xml><?xml version="1.0" encoding="utf-8"?>
<a:theme xmlns:a="http://schemas.openxmlformats.org/drawingml/2006/main" name="4_blank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lank" id="{3F82403C-12A1-48DE-98CE-22D763759EA9}" vid="{29229F9C-5F03-4EAC-9AD9-5098AE55860F}"/>
    </a:ext>
  </a:extLst>
</a:theme>
</file>

<file path=ppt/theme/theme41.xml><?xml version="1.0" encoding="utf-8"?>
<a:theme xmlns:a="http://schemas.openxmlformats.org/drawingml/2006/main" name="35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2.xml><?xml version="1.0" encoding="utf-8"?>
<a:theme xmlns:a="http://schemas.openxmlformats.org/drawingml/2006/main" name="36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wrap="square">
        <a:spAutoFit/>
      </a:bodyPr>
      <a:lstStyle>
        <a:defPPr marL="114300" indent="-114300" algn="ctr" defTabSz="762000" eaLnBrk="0" hangingPunct="0">
          <a:lnSpc>
            <a:spcPct val="90000"/>
          </a:lnSpc>
          <a:buClr>
            <a:srgbClr val="000000"/>
          </a:buClr>
          <a:defRPr sz="1600" b="1" dirty="0">
            <a:solidFill>
              <a:srgbClr val="000000"/>
            </a:solidFill>
            <a:ea typeface="新細明體" pitchFamily="18" charset="-120"/>
            <a:cs typeface="Arial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5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Novartis Presentation Standard Blue Carbon 12Jun2016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2.4.2.67253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Application xmlns="http://www.sap.com/cof/powerpoint/application">
  <Version>2</Version>
  <Revision>2.4.2.67253</Revision>
</Application>
</file>

<file path=customXml/itemProps1.xml><?xml version="1.0" encoding="utf-8"?>
<ds:datastoreItem xmlns:ds="http://schemas.openxmlformats.org/officeDocument/2006/customXml" ds:itemID="{05770A06-08F3-4309-9B72-8A9CCE3BA34E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A664692F-780B-4010-B7B6-6E9651F4EAD1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179</Words>
  <Application>Microsoft Office PowerPoint</Application>
  <PresentationFormat>如螢幕大小 (4:3)</PresentationFormat>
  <Paragraphs>72</Paragraphs>
  <Slides>1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42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4" baseType="lpstr">
      <vt:lpstr>1_Novartis Presentation Standard Blue Carbon 12Jun2016</vt:lpstr>
      <vt:lpstr>2_Novartis Presentation Standard Blue Carbon 12Jun2016</vt:lpstr>
      <vt:lpstr>3_Novartis Presentation Standard Blue Carbon 12Jun2016</vt:lpstr>
      <vt:lpstr>9_Novartis Presentation Standard Blue Carbon 12Jun2016</vt:lpstr>
      <vt:lpstr>6_Novartis Presentation Standard Blue Carbon 12Jun2016</vt:lpstr>
      <vt:lpstr>4_Novartis Presentation Standard Blue Carbon 12Jun2016</vt:lpstr>
      <vt:lpstr>5_Novartis Presentation Standard Blue Carbon 12Jun2016</vt:lpstr>
      <vt:lpstr>7_Novartis Presentation Standard Blue Carbon 12Jun2016</vt:lpstr>
      <vt:lpstr>8_Novartis Presentation Standard Blue Carbon 12Jun2016</vt:lpstr>
      <vt:lpstr>10_Novartis Presentation Standard Blue Carbon 12Jun2016</vt:lpstr>
      <vt:lpstr>21_Novartis Presentation Standard Blue Carbon 12Jun2016</vt:lpstr>
      <vt:lpstr>11_Novartis Presentation Standard Blue Carbon 12Jun2016</vt:lpstr>
      <vt:lpstr>12_Novartis Presentation Standard Blue Carbon 12Jun2016</vt:lpstr>
      <vt:lpstr>13_Novartis Presentation Standard Blue Carbon 12Jun2016</vt:lpstr>
      <vt:lpstr>14_Novartis Presentation Standard Blue Carbon 12Jun2016</vt:lpstr>
      <vt:lpstr>15_Novartis Presentation Standard Blue Carbon 12Jun2016</vt:lpstr>
      <vt:lpstr>16_Novartis Presentation Standard Blue Carbon 12Jun2016</vt:lpstr>
      <vt:lpstr>17_Novartis Presentation Standard Blue Carbon 12Jun2016</vt:lpstr>
      <vt:lpstr>02 首頁(含slogan&amp;logo)</vt:lpstr>
      <vt:lpstr>18_Novartis Presentation Standard Blue Carbon 12Jun2016</vt:lpstr>
      <vt:lpstr>19_Novartis Presentation Standard Blue Carbon 12Jun2016</vt:lpstr>
      <vt:lpstr>Custom Design</vt:lpstr>
      <vt:lpstr>19_Certican lisbon template_PPT 2003</vt:lpstr>
      <vt:lpstr>20_Novartis Presentation Standard Blue Carbon 12Jun2016</vt:lpstr>
      <vt:lpstr>22_Novartis Presentation Standard Blue Carbon 12Jun2016</vt:lpstr>
      <vt:lpstr>23_Novartis Presentation Standard Blue Carbon 12Jun2016</vt:lpstr>
      <vt:lpstr>24_Novartis Presentation Standard Blue Carbon 12Jun2016</vt:lpstr>
      <vt:lpstr>03 首頁(標題)</vt:lpstr>
      <vt:lpstr>1_06 內容頁</vt:lpstr>
      <vt:lpstr>25_Novartis Presentation Standard Blue Carbon 12Jun2016</vt:lpstr>
      <vt:lpstr>26_Novartis Presentation Standard Blue Carbon 12Jun2016</vt:lpstr>
      <vt:lpstr>27_Novartis Presentation Standard Blue Carbon 12Jun2016</vt:lpstr>
      <vt:lpstr>28_Novartis Presentation Standard Blue Carbon 12Jun2016</vt:lpstr>
      <vt:lpstr>29_Novartis Presentation Standard Blue Carbon 12Jun2016</vt:lpstr>
      <vt:lpstr>30_Novartis Presentation Standard Blue Carbon 12Jun2016</vt:lpstr>
      <vt:lpstr>31_Novartis Presentation Standard Blue Carbon 12Jun2016</vt:lpstr>
      <vt:lpstr>32_Novartis Presentation Standard Blue Carbon 12Jun2016</vt:lpstr>
      <vt:lpstr>33_Novartis Presentation Standard Blue Carbon 12Jun2016</vt:lpstr>
      <vt:lpstr>34_Novartis Presentation Standard Blue Carbon 12Jun2016</vt:lpstr>
      <vt:lpstr>4_blank</vt:lpstr>
      <vt:lpstr>35_Novartis Presentation Standard Blue Carbon 12Jun2016</vt:lpstr>
      <vt:lpstr>36_Novartis Presentation Standard Blue Carbon 12Jun2016</vt:lpstr>
      <vt:lpstr>think-cell Folie</vt:lpstr>
      <vt:lpstr>2019 Transplantation Club </vt:lpstr>
    </vt:vector>
  </TitlesOfParts>
  <Company>Novartis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Novartis Presentation</dc:title>
  <dc:creator>Novartis</dc:creator>
  <cp:lastModifiedBy>User</cp:lastModifiedBy>
  <cp:revision>1018</cp:revision>
  <cp:lastPrinted>2019-01-03T04:37:18Z</cp:lastPrinted>
  <dcterms:created xsi:type="dcterms:W3CDTF">2016-03-30T20:40:19Z</dcterms:created>
  <dcterms:modified xsi:type="dcterms:W3CDTF">2019-01-07T03:04:54Z</dcterms:modified>
</cp:coreProperties>
</file>